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73152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28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FAFC6-CB30-491C-A48D-840EF4A894B7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105A3-043A-4A3B-B0FB-30B51AF3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19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142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84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0992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3299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192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956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987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314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866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661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7454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646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0271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4304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681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6361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716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209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9206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7860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0108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4204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640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36980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ab70612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11200"/>
            <a:ext cx="2843212" cy="355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ab706129_0_53:notes"/>
          <p:cNvSpPr txBox="1">
            <a:spLocks noGrp="1"/>
          </p:cNvSpPr>
          <p:nvPr>
            <p:ph type="body" idx="1"/>
          </p:nvPr>
        </p:nvSpPr>
        <p:spPr>
          <a:xfrm>
            <a:off x="685800" y="4506269"/>
            <a:ext cx="5486400" cy="4269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8092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496484"/>
            <a:ext cx="6217920" cy="318346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802717"/>
            <a:ext cx="5486400" cy="2207683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2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9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279653"/>
            <a:ext cx="6309360" cy="380364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119286"/>
            <a:ext cx="6309360" cy="2000249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5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434167"/>
            <a:ext cx="31089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434167"/>
            <a:ext cx="31089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4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86836"/>
            <a:ext cx="630936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241551"/>
            <a:ext cx="3094672" cy="109854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340100"/>
            <a:ext cx="3094672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241551"/>
            <a:ext cx="3109913" cy="109854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340100"/>
            <a:ext cx="310991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9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7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09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09600"/>
            <a:ext cx="2359342" cy="213360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16569"/>
            <a:ext cx="3703320" cy="6498167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743200"/>
            <a:ext cx="2359342" cy="5082117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24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09600"/>
            <a:ext cx="2359342" cy="213360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316569"/>
            <a:ext cx="3703320" cy="6498167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743200"/>
            <a:ext cx="2359342" cy="5082117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44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2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486834"/>
            <a:ext cx="157734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486834"/>
            <a:ext cx="464058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6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486836"/>
            <a:ext cx="630936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434167"/>
            <a:ext cx="63093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475136"/>
            <a:ext cx="16459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8D3C7-5D8E-4A35-8512-1536F4B7A7EB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475136"/>
            <a:ext cx="246888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475136"/>
            <a:ext cx="16459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120C4-BA4E-4021-92FB-3BFB7571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22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video" Target="https://www.youtube.com/embed/tIT5d-klYmU?feature=oembed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video" Target="https://www.youtube.com/embed/u3i-zbvyXKc?feature=oembed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hyperlink" Target="https://www.pinterest.com/StudentCenteredWorld/virtual-field-trips/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video" Target="https://www.youtube.com/embed/QlwkerwaV2E?feature=oembed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video" Target="https://www.youtube.com/embed/SiKvLWaQPtQ?feature=oembed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video" Target="https://www.youtube.com/embed/AtGg8fCM0JU?feature=oembed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video" Target="https://www.youtube.com/embed/IYp3IoFDobc?feature=oembed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video" Target="https://www.youtube.com/embed/O1dxurQS654?feature=oembed" TargetMode="Externa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video" Target="https://www.youtube.com/embed/68jOmnIFN5g?feature=oembed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video" Target="https://www.youtube.com/embed/nrnwezw77nA?feature=oembed" TargetMode="Externa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video" Target="https://www.youtube.com/embed/pZwQTm_5s6Q?start=5&amp;feature=oembed" TargetMode="Externa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video" Target="https://www.youtube.com/embed/ch1BkotiseM?feature=oembed" TargetMode="Externa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video" Target="https://www.youtube.com/embed/no-4o7sC1QI?feature=oembed" TargetMode="Externa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video" Target="https://www.youtube.com/embed/A0bWoYdjEfQ?feature=oembed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video" Target="https://www.youtube.com/embed/33ISkW0wvg0?feature=oembed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video" Target="https://www.youtube.com/embed/ZJBDyseyh3E?feature=oembed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video" Target="https://www.youtube.com/embed/SqpInV8mw-M?feature=oembed" TargetMode="Externa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video" Target="https://www.youtube.com/embed/ybIzbtdxD6k?feature=oembed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video" Target="https://www.youtube.com/embed/6CyfDyHJ9uw?feature=oembed" TargetMode="Externa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video" Target="https://www.youtube.com/embed/wVjMFU11hVA?feature=oembed" TargetMode="Externa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video" Target="https://www.youtube.com/embed/13GeagdhG6Q?feature=oembed" TargetMode="Externa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video" Target="https://www.youtube.com/embed/F9BLB-t08l4?feature=oembed" TargetMode="External"/><Relationship Id="rId6" Type="http://schemas.openxmlformats.org/officeDocument/2006/relationships/image" Target="../media/image46.jpeg"/><Relationship Id="rId5" Type="http://schemas.openxmlformats.org/officeDocument/2006/relationships/image" Target="../media/image45.JP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video" Target="https://www.youtube.com/embed/X8acnIYKJ9g?feature=oembed" TargetMode="Externa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video" Target="https://www.youtube.com/embed/LOT-9J-iapU?feature=oembed" TargetMode="External"/><Relationship Id="rId6" Type="http://schemas.openxmlformats.org/officeDocument/2006/relationships/image" Target="../media/image50.jpeg"/><Relationship Id="rId5" Type="http://schemas.openxmlformats.org/officeDocument/2006/relationships/image" Target="../media/image49.JP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video" Target="https://www.youtube.com/embed/elr2w5jrFbQ?feature=oembed" TargetMode="External"/><Relationship Id="rId6" Type="http://schemas.openxmlformats.org/officeDocument/2006/relationships/image" Target="../media/image52.jpeg"/><Relationship Id="rId5" Type="http://schemas.openxmlformats.org/officeDocument/2006/relationships/image" Target="../media/image51.JP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53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0"/>
    </mc:Choice>
    <mc:Fallback xmlns="">
      <p:transition spd="slow" advTm="152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5"/>
    </mc:Choice>
    <mc:Fallback xmlns="">
      <p:transition spd="slow" advTm="156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hoice Boards for Differentiation">
            <a:hlinkClick r:id="" action="ppaction://media"/>
            <a:extLst>
              <a:ext uri="{FF2B5EF4-FFF2-40B4-BE49-F238E27FC236}">
                <a16:creationId xmlns:a16="http://schemas.microsoft.com/office/drawing/2014/main" id="{8A220670-3941-43C1-9682-F8FECE4299A4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5215058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ow to Use Zoom for Teaching Online and Remotely">
            <a:hlinkClick r:id="" action="ppaction://media"/>
            <a:extLst>
              <a:ext uri="{FF2B5EF4-FFF2-40B4-BE49-F238E27FC236}">
                <a16:creationId xmlns:a16="http://schemas.microsoft.com/office/drawing/2014/main" id="{201C81D5-E8E9-413B-BC33-77F73EC37505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691" y="5119214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1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7127EA2A-451F-451B-AB17-19390FABA6B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2103" y="4343694"/>
            <a:ext cx="5430994" cy="40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What is Inquiry-Based Learning?">
            <a:hlinkClick r:id="" action="ppaction://media"/>
            <a:extLst>
              <a:ext uri="{FF2B5EF4-FFF2-40B4-BE49-F238E27FC236}">
                <a16:creationId xmlns:a16="http://schemas.microsoft.com/office/drawing/2014/main" id="{A01136FF-4696-4A8D-9682-A78592F3F6A9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4974571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2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Introduction to Newsela">
            <a:hlinkClick r:id="" action="ppaction://media"/>
            <a:extLst>
              <a:ext uri="{FF2B5EF4-FFF2-40B4-BE49-F238E27FC236}">
                <a16:creationId xmlns:a16="http://schemas.microsoft.com/office/drawing/2014/main" id="{27B38437-8193-4BBD-A422-35CF83B2D466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80356" y="4974571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9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EDpuzzle Tutorial and Review">
            <a:hlinkClick r:id="" action="ppaction://media"/>
            <a:extLst>
              <a:ext uri="{FF2B5EF4-FFF2-40B4-BE49-F238E27FC236}">
                <a16:creationId xmlns:a16="http://schemas.microsoft.com/office/drawing/2014/main" id="{D9FF3EAB-8F41-4964-925C-C5B4D74196B9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99324" y="4467084"/>
            <a:ext cx="5299364" cy="39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Student Blog Examples">
            <a:hlinkClick r:id="" action="ppaction://media"/>
            <a:extLst>
              <a:ext uri="{FF2B5EF4-FFF2-40B4-BE49-F238E27FC236}">
                <a16:creationId xmlns:a16="http://schemas.microsoft.com/office/drawing/2014/main" id="{E7FC7E87-3B18-4B21-80C7-0E11893D515F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5237896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8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5 Steps to Using Video Effectively in Teaching">
            <a:hlinkClick r:id="" action="ppaction://media"/>
            <a:extLst>
              <a:ext uri="{FF2B5EF4-FFF2-40B4-BE49-F238E27FC236}">
                <a16:creationId xmlns:a16="http://schemas.microsoft.com/office/drawing/2014/main" id="{9BD16FB2-C304-4D53-8EDB-E03310062FCA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5216074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2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Using Seesaw For Home Learning">
            <a:hlinkClick r:id="" action="ppaction://media"/>
            <a:extLst>
              <a:ext uri="{FF2B5EF4-FFF2-40B4-BE49-F238E27FC236}">
                <a16:creationId xmlns:a16="http://schemas.microsoft.com/office/drawing/2014/main" id="{879C1F91-ECDB-4EC6-82B6-7C047BC4C92D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5268761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2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Using Podcasts in the classroom">
            <a:hlinkClick r:id="" action="ppaction://media"/>
            <a:extLst>
              <a:ext uri="{FF2B5EF4-FFF2-40B4-BE49-F238E27FC236}">
                <a16:creationId xmlns:a16="http://schemas.microsoft.com/office/drawing/2014/main" id="{A559EEFA-68C5-4ABD-A22B-4F15F4B47AA4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5321447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8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Introducing: Voki Classroom">
            <a:hlinkClick r:id="" action="ppaction://media"/>
            <a:extLst>
              <a:ext uri="{FF2B5EF4-FFF2-40B4-BE49-F238E27FC236}">
                <a16:creationId xmlns:a16="http://schemas.microsoft.com/office/drawing/2014/main" id="{F9AADF2C-DD1D-4159-BC84-BDE070D1B2DB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4974571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5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ow to Use Flipgrid in Your Classroom">
            <a:hlinkClick r:id="" action="ppaction://media"/>
            <a:extLst>
              <a:ext uri="{FF2B5EF4-FFF2-40B4-BE49-F238E27FC236}">
                <a16:creationId xmlns:a16="http://schemas.microsoft.com/office/drawing/2014/main" id="{3555AA9E-B559-40FD-A9BC-F9EDD675AD58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0512" y="4773883"/>
            <a:ext cx="5854177" cy="329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7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Genially - A quick tutorial for students">
            <a:hlinkClick r:id="" action="ppaction://media"/>
            <a:extLst>
              <a:ext uri="{FF2B5EF4-FFF2-40B4-BE49-F238E27FC236}">
                <a16:creationId xmlns:a16="http://schemas.microsoft.com/office/drawing/2014/main" id="{79E9CAC2-E391-48D7-9256-F8752DD99BEE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23549" y="4572000"/>
            <a:ext cx="6067381" cy="341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8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ow to Create an eBook on Book Creator">
            <a:hlinkClick r:id="" action="ppaction://media"/>
            <a:extLst>
              <a:ext uri="{FF2B5EF4-FFF2-40B4-BE49-F238E27FC236}">
                <a16:creationId xmlns:a16="http://schemas.microsoft.com/office/drawing/2014/main" id="{8F71F567-4709-4EB5-991D-7DF8429E4C44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71386" y="5335213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9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reating a link in PowerPoint from one slide to another in the same presentation.mp4">
            <a:hlinkClick r:id="" action="ppaction://media"/>
            <a:extLst>
              <a:ext uri="{FF2B5EF4-FFF2-40B4-BE49-F238E27FC236}">
                <a16:creationId xmlns:a16="http://schemas.microsoft.com/office/drawing/2014/main" id="{E787E930-0F7B-4E48-941F-A1AFF980E01C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691" y="5319853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5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ow to Use Google Tour Builder">
            <a:hlinkClick r:id="" action="ppaction://media"/>
            <a:extLst>
              <a:ext uri="{FF2B5EF4-FFF2-40B4-BE49-F238E27FC236}">
                <a16:creationId xmlns:a16="http://schemas.microsoft.com/office/drawing/2014/main" id="{9495886B-DD7B-42CA-9A80-2C513B4D4100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47207" y="4572000"/>
            <a:ext cx="5820065" cy="358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Brief Look at Piktochart Uses in the Classroom">
            <a:hlinkClick r:id="" action="ppaction://media"/>
            <a:extLst>
              <a:ext uri="{FF2B5EF4-FFF2-40B4-BE49-F238E27FC236}">
                <a16:creationId xmlns:a16="http://schemas.microsoft.com/office/drawing/2014/main" id="{9403CA9C-EA2C-4B6F-8C34-2E3A9EABDB27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07557" y="4365808"/>
            <a:ext cx="5299364" cy="39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7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Using Anchor to Start A Classroom Podcast">
            <a:hlinkClick r:id="" action="ppaction://media"/>
            <a:extLst>
              <a:ext uri="{FF2B5EF4-FFF2-40B4-BE49-F238E27FC236}">
                <a16:creationId xmlns:a16="http://schemas.microsoft.com/office/drawing/2014/main" id="{171663B2-34B9-493E-BE08-0CAA295F77E9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80153" y="4706457"/>
            <a:ext cx="5924281" cy="333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0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ow To Create a Scavenger Hunt with GooseChase">
            <a:hlinkClick r:id="" action="ppaction://media"/>
            <a:extLst>
              <a:ext uri="{FF2B5EF4-FFF2-40B4-BE49-F238E27FC236}">
                <a16:creationId xmlns:a16="http://schemas.microsoft.com/office/drawing/2014/main" id="{CE4056BB-6944-4D69-9B8E-F7857B2A2D38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691" y="5215888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1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What Is Stop Motion Animation and How Does It Work? | Mashable Explains">
            <a:hlinkClick r:id="" action="ppaction://media"/>
            <a:extLst>
              <a:ext uri="{FF2B5EF4-FFF2-40B4-BE49-F238E27FC236}">
                <a16:creationId xmlns:a16="http://schemas.microsoft.com/office/drawing/2014/main" id="{55C7069B-C002-482D-B408-1526E4E688A0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5070343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0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dobe Spark in the Classroom: Create Videos, Graphics, and Web Stories in Minutes">
            <a:hlinkClick r:id="" action="ppaction://media"/>
            <a:extLst>
              <a:ext uri="{FF2B5EF4-FFF2-40B4-BE49-F238E27FC236}">
                <a16:creationId xmlns:a16="http://schemas.microsoft.com/office/drawing/2014/main" id="{A2ECD23F-5B31-4CEE-8EF2-0620B78DA53A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02245" y="4728017"/>
            <a:ext cx="5909985" cy="332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2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EDU in 90: Innovate with Google Sites">
            <a:hlinkClick r:id="" action="ppaction://media"/>
            <a:extLst>
              <a:ext uri="{FF2B5EF4-FFF2-40B4-BE49-F238E27FC236}">
                <a16:creationId xmlns:a16="http://schemas.microsoft.com/office/drawing/2014/main" id="{D586EAE0-14F8-4A43-B91A-1922FEA73D02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6870" y="5191064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5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Using Google Docs for Collaborative Work">
            <a:hlinkClick r:id="" action="ppaction://media"/>
            <a:extLst>
              <a:ext uri="{FF2B5EF4-FFF2-40B4-BE49-F238E27FC236}">
                <a16:creationId xmlns:a16="http://schemas.microsoft.com/office/drawing/2014/main" id="{99510378-7305-485D-9B58-293C4B4AC5E6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330" y="4974571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3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Using Exhibits as Assessment">
            <a:hlinkClick r:id="" action="ppaction://media"/>
            <a:extLst>
              <a:ext uri="{FF2B5EF4-FFF2-40B4-BE49-F238E27FC236}">
                <a16:creationId xmlns:a16="http://schemas.microsoft.com/office/drawing/2014/main" id="{6F6389F2-236D-4F61-82DE-D0BCC5A15737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690" y="5019498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7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ath Shorts Episode 15 - Applying the Pythagorean Theorem">
            <a:hlinkClick r:id="" action="ppaction://media"/>
            <a:extLst>
              <a:ext uri="{FF2B5EF4-FFF2-40B4-BE49-F238E27FC236}">
                <a16:creationId xmlns:a16="http://schemas.microsoft.com/office/drawing/2014/main" id="{60190F65-6EEC-40CC-B2E0-2F543D47CED3}"/>
              </a:ext>
            </a:extLst>
          </p:cNvPr>
          <p:cNvPicPr>
            <a:picLocks noRot="1" noChangeAspect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691" y="5229039"/>
            <a:ext cx="5541818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6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"/>
    </mc:Choice>
    <mc:Fallback xmlns="">
      <p:transition spd="slow" advTm="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Custom</PresentationFormat>
  <Paragraphs>0</Paragraphs>
  <Slides>27</Slides>
  <Notes>26</Notes>
  <HiddenSlides>0</HiddenSlides>
  <MMClips>24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Breisacher</dc:creator>
  <cp:lastModifiedBy>Jennifer Breisacher</cp:lastModifiedBy>
  <cp:revision>8</cp:revision>
  <dcterms:created xsi:type="dcterms:W3CDTF">2020-12-13T17:18:00Z</dcterms:created>
  <dcterms:modified xsi:type="dcterms:W3CDTF">2020-12-13T17:31:06Z</dcterms:modified>
</cp:coreProperties>
</file>